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1"/>
  </p:sldMasterIdLst>
  <p:sldIdLst>
    <p:sldId id="257" r:id="rId2"/>
    <p:sldId id="267" r:id="rId3"/>
    <p:sldId id="269" r:id="rId4"/>
    <p:sldId id="292" r:id="rId5"/>
    <p:sldId id="293" r:id="rId6"/>
    <p:sldId id="300" r:id="rId7"/>
    <p:sldId id="294" r:id="rId8"/>
    <p:sldId id="301" r:id="rId9"/>
    <p:sldId id="299" r:id="rId10"/>
    <p:sldId id="295" r:id="rId11"/>
    <p:sldId id="302" r:id="rId12"/>
    <p:sldId id="304" r:id="rId13"/>
    <p:sldId id="303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F4FA"/>
    <a:srgbClr val="5CD1E5"/>
    <a:srgbClr val="A87E5C"/>
    <a:srgbClr val="86755F"/>
    <a:srgbClr val="B49173"/>
    <a:srgbClr val="CECDCB"/>
    <a:srgbClr val="CEB6A2"/>
    <a:srgbClr val="464646"/>
    <a:srgbClr val="A7A5A2"/>
    <a:srgbClr val="A093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8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72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48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892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52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73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19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293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11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043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77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B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320F5-DE5D-4AF0-B486-5D71D32D717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A52CC-FDBE-4652-AC04-A822F93E47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547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15.png"/><Relationship Id="rId4" Type="http://schemas.openxmlformats.org/officeDocument/2006/relationships/video" Target="../media/media2.mp4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/>
          </p:cNvSpPr>
          <p:nvPr/>
        </p:nvSpPr>
        <p:spPr>
          <a:xfrm>
            <a:off x="3521075" y="2528570"/>
            <a:ext cx="5131435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di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b="0" strike="noStrike" cap="none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z="3200" b="0" strike="noStrike" cap="none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ko-KR" altLang="en-US" sz="3200" b="0" strike="noStrike" cap="none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663190" y="2189480"/>
            <a:ext cx="6172835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355975" y="3524250"/>
            <a:ext cx="60604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885555" y="2740025"/>
            <a:ext cx="0" cy="96774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230245" y="1903730"/>
            <a:ext cx="6350" cy="140081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186555" y="3419475"/>
            <a:ext cx="3616960" cy="209550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>
            <a:off x="3521075" y="4308476"/>
            <a:ext cx="5131435" cy="83099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di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201501909 </a:t>
            </a:r>
            <a:r>
              <a:rPr lang="ko-KR" altLang="en-US" sz="2400" b="0" strike="noStrike" cap="none" spc="-15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박난주</a:t>
            </a:r>
            <a:endParaRPr lang="en-US" altLang="ko-KR" sz="2400" b="0" strike="noStrike" cap="none" spc="-15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dist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201501932 </a:t>
            </a:r>
            <a:r>
              <a:rPr lang="ko-KR" altLang="en-US" sz="2400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오승현</a:t>
            </a:r>
            <a:endParaRPr lang="ko-KR" altLang="en-US" sz="2400" b="0" strike="noStrike" cap="none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931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3461385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29" name="평행 사변형 28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추가로 구현한 기능 </a:t>
              </a:r>
              <a:r>
                <a:rPr lang="en-US" altLang="ko-KR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상세 내역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127" y="1531620"/>
            <a:ext cx="2401556" cy="4005022"/>
          </a:xfrm>
          <a:prstGeom prst="rect">
            <a:avLst/>
          </a:prstGeom>
        </p:spPr>
      </p:pic>
      <p:pic>
        <p:nvPicPr>
          <p:cNvPr id="46" name="그림 45" descr="C:/Users/Administrator/AppData/Roaming/PolarisOffice/ETemp/5112_5246976/fImage31054476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20" y="967641"/>
            <a:ext cx="3174028" cy="5468506"/>
          </a:xfrm>
          <a:prstGeom prst="rect">
            <a:avLst/>
          </a:prstGeom>
          <a:noFill/>
        </p:spPr>
      </p:pic>
      <p:sp>
        <p:nvSpPr>
          <p:cNvPr id="48" name="TextBox 47"/>
          <p:cNvSpPr txBox="1">
            <a:spLocks/>
          </p:cNvSpPr>
          <p:nvPr/>
        </p:nvSpPr>
        <p:spPr>
          <a:xfrm>
            <a:off x="8369025" y="2889187"/>
            <a:ext cx="2569585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지출에 대한  </a:t>
            </a:r>
            <a:endParaRPr lang="en-US" altLang="ko-KR" sz="16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자세한 내역을 볼 수 있다</a:t>
            </a:r>
            <a:r>
              <a:rPr lang="en-US" altLang="ko-KR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금액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50" name="구부러진 연결선 49"/>
          <p:cNvSpPr>
            <a:spLocks/>
          </p:cNvSpPr>
          <p:nvPr/>
        </p:nvSpPr>
        <p:spPr>
          <a:xfrm rot="16200000">
            <a:off x="7749163" y="2836352"/>
            <a:ext cx="630736" cy="904171"/>
          </a:xfrm>
          <a:prstGeom prst="curvedConnector2">
            <a:avLst/>
          </a:prstGeom>
          <a:ln w="19050" cap="flat" cmpd="sng">
            <a:solidFill>
              <a:srgbClr val="C00000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00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4271040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29" name="평행 사변형 28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앞으로의 계획 </a:t>
              </a:r>
              <a:r>
                <a:rPr lang="en-US" altLang="ko-KR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– </a:t>
              </a: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삭제 기능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 descr="C:/Users/Administrator/AppData/Roaming/PolarisOffice/ETemp/5112_5246976/fImage3105447657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46" y="967641"/>
            <a:ext cx="3174028" cy="5468506"/>
          </a:xfrm>
          <a:prstGeom prst="rect">
            <a:avLst/>
          </a:prstGeom>
          <a:noFill/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903" y="1522920"/>
            <a:ext cx="2420523" cy="4037706"/>
          </a:xfrm>
          <a:prstGeom prst="rect">
            <a:avLst/>
          </a:prstGeom>
        </p:spPr>
      </p:pic>
      <p:sp>
        <p:nvSpPr>
          <p:cNvPr id="25" name="구부러진 연결선 24"/>
          <p:cNvSpPr>
            <a:spLocks/>
          </p:cNvSpPr>
          <p:nvPr/>
        </p:nvSpPr>
        <p:spPr>
          <a:xfrm rot="16200000">
            <a:off x="6401031" y="3841557"/>
            <a:ext cx="630736" cy="904171"/>
          </a:xfrm>
          <a:prstGeom prst="curvedConnector2">
            <a:avLst/>
          </a:prstGeom>
          <a:ln w="19050" cap="flat" cmpd="sng">
            <a:solidFill>
              <a:srgbClr val="C00000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>
            <a:spLocks/>
          </p:cNvSpPr>
          <p:nvPr/>
        </p:nvSpPr>
        <p:spPr>
          <a:xfrm>
            <a:off x="6993796" y="2868890"/>
            <a:ext cx="4230213" cy="9233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화면에 삭제 기능을 넣어 </a:t>
            </a:r>
            <a:endParaRPr lang="en-US" altLang="ko-KR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출력되는 부분과 데이터베이스 부분이</a:t>
            </a:r>
            <a:endParaRPr lang="en-US" altLang="ko-KR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한번에 함께 지워질 수 있도록 만든다</a:t>
            </a:r>
            <a:r>
              <a:rPr lang="en-US" altLang="ko-KR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15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5076190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29" name="평행 사변형 28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KakaoTalk_Video_20190612_1200_56_97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 rot="5400000">
            <a:off x="1356973" y="2328012"/>
            <a:ext cx="4645676" cy="2617282"/>
          </a:xfrm>
          <a:prstGeom prst="rect">
            <a:avLst/>
          </a:prstGeom>
        </p:spPr>
      </p:pic>
      <p:pic>
        <p:nvPicPr>
          <p:cNvPr id="3" name="KakaoTalk_Video_20190612_1200_46_76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4755194" y="2328012"/>
            <a:ext cx="4645676" cy="2617282"/>
          </a:xfrm>
          <a:prstGeom prst="rect">
            <a:avLst/>
          </a:prstGeom>
        </p:spPr>
      </p:pic>
      <p:pic>
        <p:nvPicPr>
          <p:cNvPr id="4" name="KakaoTalk_Video_20190612_1200_31_838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5400000">
            <a:off x="8037789" y="2327731"/>
            <a:ext cx="4644385" cy="261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7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93185" y="2875915"/>
            <a:ext cx="451675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5400" spc="-15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5400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2752725" y="2684145"/>
            <a:ext cx="6172835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446145" y="4018915"/>
            <a:ext cx="60604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8975725" y="3234690"/>
            <a:ext cx="0" cy="96774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3320415" y="2398395"/>
            <a:ext cx="6350" cy="140081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4276725" y="3914140"/>
            <a:ext cx="3616960" cy="209550"/>
          </a:xfrm>
          <a:prstGeom prst="round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endParaRPr lang="ko-KR" altLang="en-US" sz="1200" spc="-150" dirty="0">
              <a:gradFill flip="none" rotWithShape="1">
                <a:gsLst>
                  <a:gs pos="0">
                    <a:srgbClr val="0070C0">
                      <a:lumMod val="84000"/>
                      <a:lumOff val="16000"/>
                    </a:srgbClr>
                  </a:gs>
                  <a:gs pos="100000">
                    <a:schemeClr val="bg2">
                      <a:lumMod val="76000"/>
                    </a:schemeClr>
                  </a:gs>
                </a:gsLst>
                <a:lin ang="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09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6">
            <a:extLst>
              <a:ext uri="{FF2B5EF4-FFF2-40B4-BE49-F238E27FC236}">
                <a16:creationId xmlns:a16="http://schemas.microsoft.com/office/drawing/2014/main" xmlns="" id="{D98EB5E3-5D49-4753-B49F-229D05275790}"/>
              </a:ext>
            </a:extLst>
          </p:cNvPr>
          <p:cNvSpPr txBox="1"/>
          <p:nvPr/>
        </p:nvSpPr>
        <p:spPr>
          <a:xfrm>
            <a:off x="4607560" y="2922972"/>
            <a:ext cx="293179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n w="9525" cap="flat" cmpd="sng">
                  <a:solidFill>
                    <a:schemeClr val="bg1">
                      <a:alpha val="784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 소개</a:t>
            </a: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784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xmlns="" id="{43811F03-3C53-494D-836E-31A42DEFD95D}"/>
              </a:ext>
            </a:extLst>
          </p:cNvPr>
          <p:cNvSpPr txBox="1"/>
          <p:nvPr/>
        </p:nvSpPr>
        <p:spPr>
          <a:xfrm>
            <a:off x="4593590" y="2047240"/>
            <a:ext cx="299466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CONTENTS</a:t>
            </a:r>
            <a:endParaRPr lang="ko-KR" altLang="en-US" sz="24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7DA4741B-D6FA-403C-9209-583EC589524C}"/>
              </a:ext>
            </a:extLst>
          </p:cNvPr>
          <p:cNvCxnSpPr>
            <a:cxnSpLocks/>
          </p:cNvCxnSpPr>
          <p:nvPr/>
        </p:nvCxnSpPr>
        <p:spPr>
          <a:xfrm flipV="1">
            <a:off x="5763260" y="5004435"/>
            <a:ext cx="628015" cy="1841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32866CBF-31CE-428A-A08A-C9A2C71327A8}"/>
              </a:ext>
            </a:extLst>
          </p:cNvPr>
          <p:cNvCxnSpPr/>
          <p:nvPr/>
        </p:nvCxnSpPr>
        <p:spPr>
          <a:xfrm flipV="1">
            <a:off x="5763260" y="2651125"/>
            <a:ext cx="628015" cy="18415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095D9E19-050B-4994-982E-B856DC7F6305}"/>
              </a:ext>
            </a:extLst>
          </p:cNvPr>
          <p:cNvCxnSpPr/>
          <p:nvPr/>
        </p:nvCxnSpPr>
        <p:spPr>
          <a:xfrm>
            <a:off x="4289425" y="1792605"/>
            <a:ext cx="3272155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FE1E7AF4-DAF0-4327-A953-DBFA6D70E91F}"/>
              </a:ext>
            </a:extLst>
          </p:cNvPr>
          <p:cNvCxnSpPr/>
          <p:nvPr/>
        </p:nvCxnSpPr>
        <p:spPr>
          <a:xfrm>
            <a:off x="4656455" y="5442585"/>
            <a:ext cx="3212465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29A69C90-B911-42F9-9DAA-614BF99A14D7}"/>
              </a:ext>
            </a:extLst>
          </p:cNvPr>
          <p:cNvCxnSpPr>
            <a:cxnSpLocks/>
          </p:cNvCxnSpPr>
          <p:nvPr/>
        </p:nvCxnSpPr>
        <p:spPr>
          <a:xfrm>
            <a:off x="7587615" y="3297555"/>
            <a:ext cx="0" cy="243840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38A0A432-C38B-4BC0-B2AE-C82E354A700C}"/>
              </a:ext>
            </a:extLst>
          </p:cNvPr>
          <p:cNvCxnSpPr>
            <a:cxnSpLocks/>
          </p:cNvCxnSpPr>
          <p:nvPr/>
        </p:nvCxnSpPr>
        <p:spPr>
          <a:xfrm>
            <a:off x="4593590" y="1468755"/>
            <a:ext cx="0" cy="337375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6">
            <a:extLst>
              <a:ext uri="{FF2B5EF4-FFF2-40B4-BE49-F238E27FC236}">
                <a16:creationId xmlns:a16="http://schemas.microsoft.com/office/drawing/2014/main" xmlns="" id="{645CEB21-2E04-4F2A-8946-FDA1E43A5D38}"/>
              </a:ext>
            </a:extLst>
          </p:cNvPr>
          <p:cNvSpPr txBox="1"/>
          <p:nvPr/>
        </p:nvSpPr>
        <p:spPr>
          <a:xfrm>
            <a:off x="4607560" y="3320327"/>
            <a:ext cx="29311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계획했던 기능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xmlns="" id="{FFA0F69B-2FE4-42B5-92DD-09394E4D70E0}"/>
              </a:ext>
            </a:extLst>
          </p:cNvPr>
          <p:cNvSpPr txBox="1"/>
          <p:nvPr/>
        </p:nvSpPr>
        <p:spPr>
          <a:xfrm>
            <a:off x="4607560" y="3752851"/>
            <a:ext cx="29311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구현한 기능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36" name="TextBox 6">
            <a:extLst>
              <a:ext uri="{FF2B5EF4-FFF2-40B4-BE49-F238E27FC236}">
                <a16:creationId xmlns:a16="http://schemas.microsoft.com/office/drawing/2014/main" xmlns="" id="{55A4E8AA-3582-40E6-BC1F-9DA771EDCA7E}"/>
              </a:ext>
            </a:extLst>
          </p:cNvPr>
          <p:cNvSpPr txBox="1"/>
          <p:nvPr/>
        </p:nvSpPr>
        <p:spPr>
          <a:xfrm>
            <a:off x="4607560" y="4616383"/>
            <a:ext cx="29311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시연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xmlns="" id="{FFA0F69B-2FE4-42B5-92DD-09394E4D70E0}"/>
              </a:ext>
            </a:extLst>
          </p:cNvPr>
          <p:cNvSpPr txBox="1"/>
          <p:nvPr/>
        </p:nvSpPr>
        <p:spPr>
          <a:xfrm>
            <a:off x="4607560" y="4177598"/>
            <a:ext cx="293116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조선일보명조" panose="02030304000000000000" pitchFamily="18" charset="-127"/>
              </a:rPr>
              <a:t>앞으로의 계획</a:t>
            </a:r>
            <a:endParaRPr lang="ko-KR" altLang="en-US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32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1828165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41" name="평행 사변형 40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목적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TextBox 40"/>
          <p:cNvSpPr txBox="1">
            <a:spLocks/>
          </p:cNvSpPr>
          <p:nvPr/>
        </p:nvSpPr>
        <p:spPr>
          <a:xfrm>
            <a:off x="2903883" y="2431757"/>
            <a:ext cx="8486551" cy="2292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손쉽게 수입</a:t>
            </a:r>
            <a:r>
              <a:rPr lang="en-US" altLang="ko-KR" sz="32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32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지출 내역을 기록하고</a:t>
            </a:r>
            <a:endParaRPr lang="en-US" altLang="ko-KR" sz="32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예산에 관련된 정보를 한눈에 확인함으로써 </a:t>
            </a:r>
            <a:endParaRPr lang="en-US" altLang="ko-KR" sz="32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ko-KR" altLang="en-US" sz="32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보다 더 쉽게</a:t>
            </a:r>
            <a:r>
              <a:rPr lang="en-US" altLang="ko-KR" sz="3200" b="1" dirty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예산을 관리 할 수 있다</a:t>
            </a:r>
            <a:r>
              <a:rPr lang="en-US" altLang="ko-KR" sz="32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0" indent="0" algn="ctr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endParaRPr lang="ko-KR" altLang="en-US" sz="32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85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1828165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>
            <a:spLocks/>
          </p:cNvSpPr>
          <p:nvPr/>
        </p:nvSpPr>
        <p:spPr>
          <a:xfrm>
            <a:off x="5699760" y="1821442"/>
            <a:ext cx="2527935" cy="36893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b="1" i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</a:t>
            </a:r>
            <a:r>
              <a:rPr lang="en-US" altLang="ko-KR" sz="1800" b="1" i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ko-KR" altLang="en-US" sz="1800" b="1" i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>
            <a:spLocks/>
          </p:cNvSpPr>
          <p:nvPr/>
        </p:nvSpPr>
        <p:spPr>
          <a:xfrm>
            <a:off x="5419725" y="2192283"/>
            <a:ext cx="3199130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0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기능이 필요이상으로 </a:t>
            </a:r>
            <a:endParaRPr lang="en-US" altLang="ko-KR" sz="1600" b="0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0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많고 </a:t>
            </a:r>
            <a:r>
              <a:rPr lang="ko-KR" altLang="en-US" sz="16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복잡함</a:t>
            </a:r>
            <a:endParaRPr lang="ko-KR" altLang="en-US" sz="1600" b="0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 descr="C:/Users/Administrator/AppData/Roaming/PolarisOffice/ETemp/5112_5246976/fImage3105447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05" y="1274708"/>
            <a:ext cx="2635250" cy="4540250"/>
          </a:xfrm>
          <a:prstGeom prst="rect">
            <a:avLst/>
          </a:prstGeom>
          <a:noFill/>
        </p:spPr>
      </p:pic>
      <p:sp>
        <p:nvSpPr>
          <p:cNvPr id="20" name="구부러진 연결선 19"/>
          <p:cNvSpPr>
            <a:spLocks/>
          </p:cNvSpPr>
          <p:nvPr/>
        </p:nvSpPr>
        <p:spPr>
          <a:xfrm rot="5400000" flipH="1" flipV="1">
            <a:off x="5116195" y="1823983"/>
            <a:ext cx="558165" cy="946785"/>
          </a:xfrm>
          <a:prstGeom prst="curvedConnector2">
            <a:avLst/>
          </a:prstGeom>
          <a:ln w="19050" cap="flat" cmpd="sng">
            <a:solidFill>
              <a:srgbClr val="69AA94">
                <a:alpha val="100000"/>
              </a:srgbClr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94" y="1741433"/>
            <a:ext cx="2042796" cy="3334273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29" name="평행 사변형 28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가계부 </a:t>
              </a:r>
              <a:r>
                <a:rPr lang="ko-KR" altLang="en-US" sz="2400" b="1" spc="-100" dirty="0" err="1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어플과</a:t>
              </a: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다른 점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510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1828165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29" name="평행 사변형 28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가계부 </a:t>
              </a:r>
              <a:r>
                <a:rPr lang="ko-KR" altLang="en-US" sz="2400" b="1" spc="-100" dirty="0" err="1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어플과</a:t>
              </a: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다른 점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/>
          <p:cNvSpPr txBox="1">
            <a:spLocks/>
          </p:cNvSpPr>
          <p:nvPr/>
        </p:nvSpPr>
        <p:spPr>
          <a:xfrm>
            <a:off x="5699760" y="1821442"/>
            <a:ext cx="2527935" cy="36893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i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b="1" i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</a:t>
            </a:r>
            <a:r>
              <a:rPr lang="en-US" altLang="ko-KR" sz="1800" b="1" i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ko-KR" altLang="en-US" sz="1800" b="1" i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>
            <a:spLocks/>
          </p:cNvSpPr>
          <p:nvPr/>
        </p:nvSpPr>
        <p:spPr>
          <a:xfrm>
            <a:off x="5419725" y="2192283"/>
            <a:ext cx="3199130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0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기능이 필요이상으로 </a:t>
            </a:r>
            <a:endParaRPr lang="en-US" altLang="ko-KR" sz="1600" b="0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0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많고 </a:t>
            </a:r>
            <a:r>
              <a:rPr lang="ko-KR" altLang="en-US" sz="16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복잡함</a:t>
            </a:r>
            <a:endParaRPr lang="ko-KR" altLang="en-US" sz="1600" b="0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 descr="C:/Users/Administrator/AppData/Roaming/PolarisOffice/ETemp/5112_5246976/fImage31054471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05" y="1274708"/>
            <a:ext cx="2635250" cy="4540250"/>
          </a:xfrm>
          <a:prstGeom prst="rect">
            <a:avLst/>
          </a:prstGeom>
          <a:noFill/>
        </p:spPr>
      </p:pic>
      <p:sp>
        <p:nvSpPr>
          <p:cNvPr id="24" name="구부러진 연결선 23"/>
          <p:cNvSpPr>
            <a:spLocks/>
          </p:cNvSpPr>
          <p:nvPr/>
        </p:nvSpPr>
        <p:spPr>
          <a:xfrm rot="5400000" flipH="1" flipV="1">
            <a:off x="5116195" y="1823983"/>
            <a:ext cx="558165" cy="946785"/>
          </a:xfrm>
          <a:prstGeom prst="curvedConnector2">
            <a:avLst/>
          </a:prstGeom>
          <a:ln w="19050" cap="flat" cmpd="sng">
            <a:solidFill>
              <a:srgbClr val="69AA94">
                <a:alpha val="100000"/>
              </a:srgbClr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" name="그림 25" descr="C:/Users/Administrator/AppData/Roaming/PolarisOffice/ETemp/5112_5246976/fImage31054476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45" y="1278518"/>
            <a:ext cx="2635250" cy="4540250"/>
          </a:xfrm>
          <a:prstGeom prst="rect">
            <a:avLst/>
          </a:prstGeom>
          <a:noFill/>
        </p:spPr>
      </p:pic>
      <p:sp>
        <p:nvSpPr>
          <p:cNvPr id="27" name="TextBox 26"/>
          <p:cNvSpPr txBox="1">
            <a:spLocks/>
          </p:cNvSpPr>
          <p:nvPr/>
        </p:nvSpPr>
        <p:spPr>
          <a:xfrm>
            <a:off x="5913755" y="4206502"/>
            <a:ext cx="2597150" cy="36893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 i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만든 가계부</a:t>
            </a:r>
            <a:r>
              <a:rPr lang="en-US" altLang="ko-KR" sz="1800" b="1" i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ko-KR" altLang="en-US" sz="1800" b="1" i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구부러진 연결선 30"/>
          <p:cNvCxnSpPr/>
          <p:nvPr/>
        </p:nvCxnSpPr>
        <p:spPr>
          <a:xfrm rot="10800000">
            <a:off x="8449310" y="4402083"/>
            <a:ext cx="865505" cy="396875"/>
          </a:xfrm>
          <a:prstGeom prst="curvedConnector3">
            <a:avLst>
              <a:gd name="adj1" fmla="val 50001"/>
            </a:avLst>
          </a:prstGeom>
          <a:ln w="19050" cap="flat" cmpd="sng">
            <a:solidFill>
              <a:srgbClr val="69AA94">
                <a:alpha val="100000"/>
              </a:srgbClr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/>
          </p:cNvSpPr>
          <p:nvPr/>
        </p:nvSpPr>
        <p:spPr>
          <a:xfrm>
            <a:off x="5876290" y="4565912"/>
            <a:ext cx="2747010" cy="83099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꼭 필요한 기능만 있어</a:t>
            </a:r>
            <a:endParaRPr lang="en-US" altLang="ko-KR" sz="1600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사용하기 편리하고</a:t>
            </a:r>
            <a:endParaRPr lang="en-US" altLang="ko-KR" sz="1600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한눈에 보기 쉽다</a:t>
            </a:r>
            <a:endParaRPr lang="en-US" altLang="ko-KR" sz="1600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694" y="1741433"/>
            <a:ext cx="2042796" cy="333427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424" y="1723385"/>
            <a:ext cx="2009649" cy="3352322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6306038" y="3016682"/>
            <a:ext cx="1688123" cy="783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2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2665729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29" name="평행 사변형 28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계획했던 기능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TextBox 40"/>
          <p:cNvSpPr txBox="1">
            <a:spLocks/>
          </p:cNvSpPr>
          <p:nvPr/>
        </p:nvSpPr>
        <p:spPr>
          <a:xfrm>
            <a:off x="2588802" y="869096"/>
            <a:ext cx="3508637" cy="10926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 지출내역 </a:t>
            </a:r>
            <a:r>
              <a:rPr lang="ko-KR" altLang="en-US" sz="20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6E24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20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6E24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51" y="1848012"/>
            <a:ext cx="2631606" cy="425573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185" y="1848012"/>
            <a:ext cx="2633303" cy="426052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420" y="1848011"/>
            <a:ext cx="2627565" cy="4260525"/>
          </a:xfrm>
          <a:prstGeom prst="rect">
            <a:avLst/>
          </a:prstGeom>
        </p:spPr>
      </p:pic>
      <p:sp>
        <p:nvSpPr>
          <p:cNvPr id="27" name="TextBox 40"/>
          <p:cNvSpPr txBox="1">
            <a:spLocks/>
          </p:cNvSpPr>
          <p:nvPr/>
        </p:nvSpPr>
        <p:spPr>
          <a:xfrm>
            <a:off x="5607719" y="838893"/>
            <a:ext cx="3134670" cy="7848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20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지출 내역 </a:t>
            </a:r>
            <a:r>
              <a:rPr lang="ko-KR" altLang="en-US" sz="20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6E24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20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6E24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40"/>
          <p:cNvSpPr txBox="1">
            <a:spLocks/>
          </p:cNvSpPr>
          <p:nvPr/>
        </p:nvSpPr>
        <p:spPr>
          <a:xfrm>
            <a:off x="9189983" y="802126"/>
            <a:ext cx="2294437" cy="1092607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 defTabSz="9144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ko-KR" altLang="en-US" sz="20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 별로 </a:t>
            </a:r>
            <a:r>
              <a:rPr lang="ko-KR" altLang="en-US" sz="20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6E241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</a:t>
            </a:r>
            <a:endParaRPr lang="en-US" altLang="ko-KR" sz="20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6E241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20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98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3494447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29" name="평행 사변형 28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화면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TextBox 35"/>
          <p:cNvSpPr txBox="1">
            <a:spLocks/>
          </p:cNvSpPr>
          <p:nvPr/>
        </p:nvSpPr>
        <p:spPr>
          <a:xfrm>
            <a:off x="9529025" y="1834732"/>
            <a:ext cx="2440940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캘린더를 통해</a:t>
            </a:r>
            <a:endParaRPr lang="en-US" altLang="ko-KR" sz="16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한눈에 수입 지출내역을 </a:t>
            </a:r>
            <a:endParaRPr lang="en-US" altLang="ko-KR" sz="16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간단하게 볼 수 있다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17" y="1031702"/>
            <a:ext cx="2089757" cy="3379476"/>
          </a:xfrm>
          <a:prstGeom prst="rect">
            <a:avLst/>
          </a:prstGeom>
        </p:spPr>
      </p:pic>
      <p:sp>
        <p:nvSpPr>
          <p:cNvPr id="40" name="구부러진 연결선 39"/>
          <p:cNvSpPr>
            <a:spLocks/>
          </p:cNvSpPr>
          <p:nvPr/>
        </p:nvSpPr>
        <p:spPr>
          <a:xfrm rot="5400000" flipV="1">
            <a:off x="9367459" y="1732954"/>
            <a:ext cx="45719" cy="535882"/>
          </a:xfrm>
          <a:prstGeom prst="curvedConnector2">
            <a:avLst/>
          </a:prstGeom>
          <a:ln w="19050" cap="flat" cmpd="sng">
            <a:solidFill>
              <a:srgbClr val="C00000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>
            <a:spLocks/>
          </p:cNvSpPr>
          <p:nvPr/>
        </p:nvSpPr>
        <p:spPr>
          <a:xfrm>
            <a:off x="3076350" y="5197765"/>
            <a:ext cx="2847466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원하는 날짜를 선택해</a:t>
            </a:r>
            <a:endParaRPr lang="en-US" altLang="ko-KR" sz="16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날짜에 해당하는 </a:t>
            </a:r>
            <a:endParaRPr lang="en-US" altLang="ko-KR" sz="16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지출 내역을 볼 수 있다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2" name="구부러진 연결선 41"/>
          <p:cNvSpPr>
            <a:spLocks/>
          </p:cNvSpPr>
          <p:nvPr/>
        </p:nvSpPr>
        <p:spPr>
          <a:xfrm rot="5400000">
            <a:off x="5677322" y="4441373"/>
            <a:ext cx="422029" cy="844063"/>
          </a:xfrm>
          <a:prstGeom prst="curvedConnector2">
            <a:avLst/>
          </a:prstGeom>
          <a:ln w="19050" cap="flat" cmpd="sng">
            <a:solidFill>
              <a:srgbClr val="C00000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림 42" descr="C:/Users/Administrator/AppData/Roaming/PolarisOffice/ETemp/5112_5246976/fImage31054476572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17" y="967641"/>
            <a:ext cx="3174028" cy="5468506"/>
          </a:xfrm>
          <a:prstGeom prst="rect">
            <a:avLst/>
          </a:prstGeom>
          <a:noFill/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074" y="1522920"/>
            <a:ext cx="2420523" cy="4037706"/>
          </a:xfrm>
          <a:prstGeom prst="rect">
            <a:avLst/>
          </a:prstGeom>
        </p:spPr>
      </p:pic>
      <p:sp>
        <p:nvSpPr>
          <p:cNvPr id="46" name="오른쪽 화살표 45"/>
          <p:cNvSpPr/>
          <p:nvPr/>
        </p:nvSpPr>
        <p:spPr>
          <a:xfrm>
            <a:off x="4946546" y="1481516"/>
            <a:ext cx="941789" cy="44699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453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3461385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29" name="평행 사변형 28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금액 입력 화면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>
            <a:spLocks/>
          </p:cNvSpPr>
          <p:nvPr/>
        </p:nvSpPr>
        <p:spPr>
          <a:xfrm>
            <a:off x="3831544" y="4914843"/>
            <a:ext cx="2747010" cy="584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지출 금액을 </a:t>
            </a:r>
            <a:endParaRPr lang="en-US" altLang="ko-KR" sz="16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입력해 저장할 수 있다</a:t>
            </a:r>
            <a:r>
              <a:rPr lang="en-US" altLang="ko-KR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626" y="1273177"/>
            <a:ext cx="2044718" cy="3389258"/>
          </a:xfrm>
          <a:prstGeom prst="rect">
            <a:avLst/>
          </a:prstGeom>
        </p:spPr>
      </p:pic>
      <p:pic>
        <p:nvPicPr>
          <p:cNvPr id="22" name="그림 21" descr="C:/Users/Administrator/AppData/Roaming/PolarisOffice/ETemp/5112_5246976/fImage31054476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98" y="822960"/>
            <a:ext cx="2623106" cy="4519327"/>
          </a:xfrm>
          <a:prstGeom prst="rect">
            <a:avLst/>
          </a:prstGeom>
          <a:noFill/>
        </p:spPr>
      </p:pic>
      <p:pic>
        <p:nvPicPr>
          <p:cNvPr id="25" name="그림 24" descr="C:/Users/Administrator/AppData/Roaming/PolarisOffice/ETemp/5112_5246976/fImage31054476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197" y="1694509"/>
            <a:ext cx="2623106" cy="4519327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083" y="2130251"/>
            <a:ext cx="2032359" cy="3369367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4946544" y="1481516"/>
            <a:ext cx="941789" cy="44699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구부러진 연결선 26"/>
          <p:cNvSpPr>
            <a:spLocks/>
          </p:cNvSpPr>
          <p:nvPr/>
        </p:nvSpPr>
        <p:spPr>
          <a:xfrm rot="5400000" flipH="1" flipV="1">
            <a:off x="4983572" y="3105038"/>
            <a:ext cx="1899894" cy="1456939"/>
          </a:xfrm>
          <a:prstGeom prst="curvedConnector2">
            <a:avLst/>
          </a:prstGeom>
          <a:ln w="19050" cap="flat" cmpd="sng">
            <a:solidFill>
              <a:srgbClr val="C00000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구부러진 연결선 30"/>
          <p:cNvSpPr>
            <a:spLocks/>
          </p:cNvSpPr>
          <p:nvPr/>
        </p:nvSpPr>
        <p:spPr>
          <a:xfrm rot="5400000" flipH="1" flipV="1">
            <a:off x="9193446" y="2030729"/>
            <a:ext cx="1301919" cy="303699"/>
          </a:xfrm>
          <a:prstGeom prst="curvedConnector2">
            <a:avLst/>
          </a:prstGeom>
          <a:ln w="19050" cap="flat" cmpd="sng">
            <a:solidFill>
              <a:srgbClr val="C00000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>
            <a:spLocks/>
          </p:cNvSpPr>
          <p:nvPr/>
        </p:nvSpPr>
        <p:spPr>
          <a:xfrm>
            <a:off x="9150937" y="506412"/>
            <a:ext cx="2747010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버튼을 이용해 원하는</a:t>
            </a:r>
            <a:endParaRPr lang="en-US" altLang="ko-KR" sz="16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지출 항목을 </a:t>
            </a:r>
            <a:endParaRPr lang="en-US" altLang="ko-KR" sz="16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선택가능하다</a:t>
            </a:r>
            <a:r>
              <a:rPr lang="en-US" altLang="ko-KR" sz="1600" b="1" strike="noStrike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814" y="1026018"/>
            <a:ext cx="2159707" cy="34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>
            <a:spLocks/>
          </p:cNvSpPr>
          <p:nvPr/>
        </p:nvSpPr>
        <p:spPr>
          <a:xfrm>
            <a:off x="-635" y="0"/>
            <a:ext cx="2061844" cy="685863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>
            <a:spLocks/>
          </p:cNvSpPr>
          <p:nvPr/>
        </p:nvSpPr>
        <p:spPr>
          <a:xfrm>
            <a:off x="0" y="3461385"/>
            <a:ext cx="2061844" cy="6248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 flipH="1">
            <a:off x="128270" y="389890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-105410" y="1313815"/>
            <a:ext cx="1932940" cy="0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1866265" y="18986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83185" y="656448"/>
            <a:ext cx="1814830" cy="369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150" dirty="0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가계부 </a:t>
            </a:r>
            <a:r>
              <a:rPr lang="ko-KR" altLang="en-US" spc="-150" dirty="0" err="1" smtClean="0">
                <a:ln>
                  <a:solidFill>
                    <a:schemeClr val="bg1">
                      <a:alpha val="1000"/>
                    </a:schemeClr>
                  </a:solidFill>
                </a:ln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</a:t>
            </a:r>
            <a:endParaRPr lang="en-US" altLang="ko-KR" spc="-150" dirty="0">
              <a:ln>
                <a:solidFill>
                  <a:schemeClr val="bg1">
                    <a:alpha val="1000"/>
                  </a:schemeClr>
                </a:solidFill>
              </a:ln>
              <a:solidFill>
                <a:schemeClr val="l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113030" y="898525"/>
            <a:ext cx="0" cy="633095"/>
          </a:xfrm>
          <a:prstGeom prst="line">
            <a:avLst/>
          </a:prstGeom>
          <a:ln w="15875" cap="rnd">
            <a:solidFill>
              <a:schemeClr val="bg1">
                <a:lumMod val="95000"/>
                <a:alpha val="9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-635" y="1946275"/>
            <a:ext cx="2061844" cy="3994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-150" dirty="0" smtClean="0">
                <a:ln w="9525" cap="flat" cmpd="sng">
                  <a:solidFill>
                    <a:schemeClr val="bg1">
                      <a:alpha val="196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어플소개</a:t>
            </a:r>
            <a:endParaRPr lang="ko-KR" altLang="en-US" sz="2000" b="0" strike="noStrike" cap="none" dirty="0" smtClean="0">
              <a:ln w="9525" cap="flat" cmpd="sng">
                <a:solidFill>
                  <a:schemeClr val="bg1">
                    <a:alpha val="1960"/>
                  </a:schemeClr>
                </a:solidFill>
                <a:prstDash val="solid"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-635" y="277304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계획했던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-635" y="357822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구현한 기능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-1270" y="193040"/>
            <a:ext cx="10131425" cy="542925"/>
            <a:chOff x="-1270" y="193040"/>
            <a:chExt cx="10131425" cy="542925"/>
          </a:xfrm>
        </p:grpSpPr>
        <p:sp>
          <p:nvSpPr>
            <p:cNvPr id="29" name="평행 사변형 28"/>
            <p:cNvSpPr>
              <a:spLocks/>
            </p:cNvSpPr>
            <p:nvPr/>
          </p:nvSpPr>
          <p:spPr>
            <a:xfrm>
              <a:off x="2444115" y="193040"/>
              <a:ext cx="5314950" cy="537845"/>
            </a:xfrm>
            <a:prstGeom prst="parallelogram">
              <a:avLst>
                <a:gd name="adj" fmla="val 60853"/>
              </a:avLst>
            </a:prstGeom>
            <a:solidFill>
              <a:schemeClr val="accent1">
                <a:lumMod val="7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 Placeholder 46"/>
            <p:cNvSpPr txBox="1">
              <a:spLocks/>
            </p:cNvSpPr>
            <p:nvPr/>
          </p:nvSpPr>
          <p:spPr>
            <a:xfrm>
              <a:off x="-1270" y="290830"/>
              <a:ext cx="10131425" cy="44513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indent="0" algn="ctr" defTabSz="711200" fontAlgn="auto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Tx/>
                <a:buNone/>
              </a:pPr>
              <a:r>
                <a:rPr lang="ko-KR" altLang="en-US" sz="2400" b="1" spc="-10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</a:t>
              </a:r>
              <a:r>
                <a:rPr lang="ko-KR" altLang="en-US" sz="2400" b="1" spc="-10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400" b="1" spc="-100" dirty="0" smtClean="0">
                  <a:ln w="9525" cap="flat" cmpd="sng">
                    <a:solidFill>
                      <a:schemeClr val="accent1">
                        <a:alpha val="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화면</a:t>
              </a:r>
              <a:endParaRPr lang="ko-KR" altLang="en-US" sz="2400" b="1" strike="noStrike" cap="none" dirty="0" smtClean="0">
                <a:ln w="9525" cap="flat" cmpd="sng">
                  <a:solidFill>
                    <a:schemeClr val="accent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3" name="그림 42" descr="C:/Users/Administrator/AppData/Roaming/PolarisOffice/ETemp/5112_5246976/fImage31054476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64" y="847062"/>
            <a:ext cx="2623106" cy="4519327"/>
          </a:xfrm>
          <a:prstGeom prst="rect">
            <a:avLst/>
          </a:prstGeom>
          <a:noFill/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507" y="1296481"/>
            <a:ext cx="1996431" cy="334629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788" y="2160396"/>
            <a:ext cx="2043905" cy="3353934"/>
          </a:xfrm>
          <a:prstGeom prst="rect">
            <a:avLst/>
          </a:prstGeom>
        </p:spPr>
      </p:pic>
      <p:pic>
        <p:nvPicPr>
          <p:cNvPr id="22" name="그림 21" descr="C:/Users/Administrator/AppData/Roaming/PolarisOffice/ETemp/5112_5246976/fImage31054476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563" y="1718611"/>
            <a:ext cx="2623106" cy="4519327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596" y="1101816"/>
            <a:ext cx="2036065" cy="3291638"/>
          </a:xfrm>
          <a:prstGeom prst="rect">
            <a:avLst/>
          </a:prstGeom>
        </p:spPr>
      </p:pic>
      <p:sp>
        <p:nvSpPr>
          <p:cNvPr id="26" name="TextBox 25"/>
          <p:cNvSpPr txBox="1">
            <a:spLocks/>
          </p:cNvSpPr>
          <p:nvPr/>
        </p:nvSpPr>
        <p:spPr>
          <a:xfrm>
            <a:off x="3917965" y="4938537"/>
            <a:ext cx="2569585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수입</a:t>
            </a:r>
            <a:r>
              <a:rPr lang="en-US" altLang="ko-KR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지출의 각 항목에</a:t>
            </a:r>
            <a:endParaRPr lang="en-US" altLang="ko-KR" sz="1600" b="1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통계를 비율적으로 한눈에 볼 수 있다</a:t>
            </a:r>
            <a:r>
              <a:rPr lang="en-US" altLang="ko-KR" sz="1600" b="1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600" b="1" strike="noStrike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rgbClr val="46464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구부러진 연결선 26"/>
          <p:cNvSpPr>
            <a:spLocks/>
          </p:cNvSpPr>
          <p:nvPr/>
        </p:nvSpPr>
        <p:spPr>
          <a:xfrm rot="16200000" flipH="1" flipV="1">
            <a:off x="6203792" y="3564221"/>
            <a:ext cx="1175651" cy="1203664"/>
          </a:xfrm>
          <a:prstGeom prst="curvedConnector2">
            <a:avLst/>
          </a:prstGeom>
          <a:ln w="19050" cap="flat" cmpd="sng">
            <a:solidFill>
              <a:srgbClr val="C00000"/>
            </a:solidFill>
            <a:prstDash val="sysDot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0" tIns="0" rIns="0" bIns="0" anchor="t">
            <a:noAutofit/>
          </a:bodyPr>
          <a:lstStyle/>
          <a:p>
            <a:pPr>
              <a:buFontTx/>
              <a:buNone/>
              <a:defRPr b="0" cap="none" dirty="0" smtClean="0"/>
            </a:pPr>
            <a:endParaRPr lang="ko-KR" altLang="en-US" b="0" cap="none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오른쪽 화살표 32"/>
          <p:cNvSpPr/>
          <p:nvPr/>
        </p:nvSpPr>
        <p:spPr>
          <a:xfrm>
            <a:off x="5202758" y="2107605"/>
            <a:ext cx="941789" cy="44699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-635" y="4383405"/>
            <a:ext cx="2061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앞으로의 계획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-635" y="5188585"/>
            <a:ext cx="2061210" cy="400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spc="-150" dirty="0" smtClean="0">
                <a:ln>
                  <a:solidFill>
                    <a:schemeClr val="bg1">
                      <a:alpha val="200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  <a:endParaRPr lang="ko-KR" altLang="en-US" sz="2000" spc="-150" dirty="0">
              <a:ln>
                <a:solidFill>
                  <a:schemeClr val="bg1">
                    <a:alpha val="200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20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Pages>10</Pages>
  <Words>300</Words>
  <Characters>0</Characters>
  <Application>Microsoft Office PowerPoint</Application>
  <DocSecurity>0</DocSecurity>
  <PresentationFormat>와이드스크린</PresentationFormat>
  <Lines>0</Lines>
  <Paragraphs>118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Wingdings</vt:lpstr>
      <vt:lpstr>Arial</vt:lpstr>
      <vt:lpstr>조선일보명조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윤소녕</dc:creator>
  <cp:lastModifiedBy>vd</cp:lastModifiedBy>
  <cp:revision>16</cp:revision>
  <dcterms:modified xsi:type="dcterms:W3CDTF">2019-06-12T04:50:10Z</dcterms:modified>
</cp:coreProperties>
</file>